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00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Thursday, January 19, 2017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1"/>
                </a:solidFill>
              </a:rPr>
              <a:t>Eating for Energy in the Galapagos.</a:t>
            </a: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>
                <a:solidFill>
                  <a:schemeClr val="accent4"/>
                </a:solidFill>
              </a:rPr>
              <a:t>Finish Eating for Energy in the Galapagos.</a:t>
            </a:r>
            <a:endParaRPr lang="en-US" sz="3000" dirty="0" smtClean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Write In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</a:t>
            </a:r>
            <a:r>
              <a:rPr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organisms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Galapagos Islands and how they interact with each other.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will need</a:t>
            </a:r>
            <a:r>
              <a:rPr lang="en-US" b="1" u="sng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Monitoring Log</a:t>
            </a: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36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be able to describe how organisms interact with and within their environment (including biotic and abiotic features, niche, food chains &amp; webs, and predator-prey relationships).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034" y="190005"/>
            <a:ext cx="6246421" cy="647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55254</TotalTime>
  <Words>98</Words>
  <Application>Microsoft Office PowerPoint</Application>
  <PresentationFormat>Widescreen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Thursday, January 19, 2017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532</cp:revision>
  <cp:lastPrinted>2016-04-26T17:44:54Z</cp:lastPrinted>
  <dcterms:created xsi:type="dcterms:W3CDTF">2015-10-22T15:42:29Z</dcterms:created>
  <dcterms:modified xsi:type="dcterms:W3CDTF">2017-01-19T22:32:00Z</dcterms:modified>
</cp:coreProperties>
</file>