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Thursday, January 19,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Eating for Energy in the Galapagos.</a:t>
            </a: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Eating for Energy in the Galapagos.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organisms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Galapagos Islands and how they interact with each other.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55254</TotalTime>
  <Words>98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Thursday, January 19,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532</cp:revision>
  <cp:lastPrinted>2016-04-26T17:44:54Z</cp:lastPrinted>
  <dcterms:created xsi:type="dcterms:W3CDTF">2015-10-22T15:42:29Z</dcterms:created>
  <dcterms:modified xsi:type="dcterms:W3CDTF">2017-01-19T22:32:00Z</dcterms:modified>
</cp:coreProperties>
</file>